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275" r:id="rId2"/>
  </p:sldIdLst>
  <p:sldSz cx="9144000" cy="5143500" type="screen16x9"/>
  <p:notesSz cx="6802438" cy="9934575"/>
  <p:defaultTextStyle>
    <a:defPPr>
      <a:defRPr lang="ru-RU"/>
    </a:defPPr>
    <a:lvl1pPr algn="l" defTabSz="815975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07988" indent="49213" algn="l" defTabSz="815975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815975" indent="98425" algn="l" defTabSz="815975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223963" indent="147638" algn="l" defTabSz="815975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631950" indent="196850" algn="l" defTabSz="815975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AA9"/>
    <a:srgbClr val="8D8C90"/>
    <a:srgbClr val="504F5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49" autoAdjust="0"/>
    <p:restoredTop sz="93957" autoAdjust="0"/>
  </p:normalViewPr>
  <p:slideViewPr>
    <p:cSldViewPr>
      <p:cViewPr>
        <p:scale>
          <a:sx n="100" d="100"/>
          <a:sy n="100" d="100"/>
        </p:scale>
        <p:origin x="-444" y="-810"/>
      </p:cViewPr>
      <p:guideLst>
        <p:guide orient="horz" pos="1620"/>
        <p:guide orient="horz" pos="2968"/>
        <p:guide orient="horz" pos="352"/>
        <p:guide orient="horz" pos="948"/>
        <p:guide pos="2880"/>
        <p:guide pos="385"/>
        <p:guide pos="1565"/>
        <p:guide pos="5193"/>
        <p:guide pos="406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7988" cy="496888"/>
          </a:xfrm>
          <a:prstGeom prst="rect">
            <a:avLst/>
          </a:prstGeom>
        </p:spPr>
        <p:txBody>
          <a:bodyPr vert="horz" lIns="91504" tIns="45752" rIns="91504" bIns="45752" rtlCol="0"/>
          <a:lstStyle>
            <a:lvl1pPr algn="l" defTabSz="81629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2863" y="0"/>
            <a:ext cx="2947987" cy="496888"/>
          </a:xfrm>
          <a:prstGeom prst="rect">
            <a:avLst/>
          </a:prstGeom>
        </p:spPr>
        <p:txBody>
          <a:bodyPr vert="horz" lIns="91504" tIns="45752" rIns="91504" bIns="45752" rtlCol="0"/>
          <a:lstStyle>
            <a:lvl1pPr algn="r" defTabSz="816296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6D1A6EF-090C-4BAD-9B4E-A6A2150C7054}" type="datetimeFigureOut">
              <a:rPr lang="ru-RU"/>
              <a:pPr>
                <a:defRPr/>
              </a:pPr>
              <a:t>24.11.2020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21462" cy="3725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04" tIns="45752" rIns="91504" bIns="45752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19638"/>
            <a:ext cx="5441950" cy="4470400"/>
          </a:xfrm>
          <a:prstGeom prst="rect">
            <a:avLst/>
          </a:prstGeom>
        </p:spPr>
        <p:txBody>
          <a:bodyPr vert="horz" lIns="91504" tIns="45752" rIns="91504" bIns="45752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6100"/>
            <a:ext cx="2947988" cy="496888"/>
          </a:xfrm>
          <a:prstGeom prst="rect">
            <a:avLst/>
          </a:prstGeom>
        </p:spPr>
        <p:txBody>
          <a:bodyPr vert="horz" lIns="91504" tIns="45752" rIns="91504" bIns="45752" rtlCol="0" anchor="b"/>
          <a:lstStyle>
            <a:lvl1pPr algn="l" defTabSz="81629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2863" y="9436100"/>
            <a:ext cx="2947987" cy="496888"/>
          </a:xfrm>
          <a:prstGeom prst="rect">
            <a:avLst/>
          </a:prstGeom>
        </p:spPr>
        <p:txBody>
          <a:bodyPr vert="horz" lIns="91504" tIns="45752" rIns="91504" bIns="45752" rtlCol="0" anchor="b"/>
          <a:lstStyle>
            <a:lvl1pPr algn="r" defTabSz="816296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FAEC0BB-7856-4123-A6C2-E432AE9F9B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815975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7988" algn="l" defTabSz="815975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15975" algn="l" defTabSz="815975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23963" algn="l" defTabSz="815975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31950" algn="l" defTabSz="815975" rtl="0" fontAlgn="base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40739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48887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57035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65183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815975" fontAlgn="base">
              <a:spcBef>
                <a:spcPct val="0"/>
              </a:spcBef>
              <a:spcAft>
                <a:spcPct val="0"/>
              </a:spcAft>
            </a:pPr>
            <a:fld id="{ABB6CA07-2FD3-45A1-BEA7-13CB78FFA69A}" type="slidenum">
              <a:rPr lang="ru-RU">
                <a:solidFill>
                  <a:srgbClr val="000000"/>
                </a:solidFill>
              </a:rPr>
              <a:pPr defTabSz="815975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16.9-01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1588"/>
            <a:ext cx="9144000" cy="514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795009"/>
            <a:ext cx="7772400" cy="1102519"/>
          </a:xfrm>
        </p:spPr>
        <p:txBody>
          <a:bodyPr>
            <a:normAutofit/>
          </a:bodyPr>
          <a:lstStyle>
            <a:lvl1pPr>
              <a:defRPr sz="45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92159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500" b="0">
                <a:solidFill>
                  <a:schemeClr val="bg1"/>
                </a:solidFill>
                <a:latin typeface="+mj-lt"/>
              </a:defRPr>
            </a:lvl1pPr>
            <a:lvl2pPr marL="408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2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4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5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7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8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7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5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3996" y="778396"/>
            <a:ext cx="7562805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Номер слайда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865C5-71C0-4280-A464-52860C90C50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9D0D9-8754-470A-B8F6-1E5B337B1EEE}" type="datetime1">
              <a:rPr lang="ru-RU"/>
              <a:pPr>
                <a:defRPr/>
              </a:pPr>
              <a:t>24.11.2020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5" y="204800"/>
            <a:ext cx="3008313" cy="87153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5" y="1076328"/>
            <a:ext cx="3008313" cy="3518297"/>
          </a:xfrm>
        </p:spPr>
        <p:txBody>
          <a:bodyPr/>
          <a:lstStyle>
            <a:lvl1pPr marL="0" indent="0">
              <a:buNone/>
              <a:defRPr sz="1300"/>
            </a:lvl1pPr>
            <a:lvl2pPr marL="408148" indent="0">
              <a:buNone/>
              <a:defRPr sz="1100"/>
            </a:lvl2pPr>
            <a:lvl3pPr marL="816296" indent="0">
              <a:buNone/>
              <a:defRPr sz="900"/>
            </a:lvl3pPr>
            <a:lvl4pPr marL="1224443" indent="0">
              <a:buNone/>
              <a:defRPr sz="800"/>
            </a:lvl4pPr>
            <a:lvl5pPr marL="1632591" indent="0">
              <a:buNone/>
              <a:defRPr sz="800"/>
            </a:lvl5pPr>
            <a:lvl6pPr marL="2040739" indent="0">
              <a:buNone/>
              <a:defRPr sz="800"/>
            </a:lvl6pPr>
            <a:lvl7pPr marL="2448887" indent="0">
              <a:buNone/>
              <a:defRPr sz="800"/>
            </a:lvl7pPr>
            <a:lvl8pPr marL="2857035" indent="0">
              <a:buNone/>
              <a:defRPr sz="800"/>
            </a:lvl8pPr>
            <a:lvl9pPr marL="326518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785DC-660E-41DA-AB7F-3783698D7C6C}" type="datetime1">
              <a:rPr lang="ru-RU"/>
              <a:pPr>
                <a:defRPr/>
              </a:pPr>
              <a:t>24.11.2020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Autofit/>
          </a:bodyPr>
          <a:lstStyle>
            <a:lvl1pPr marL="0" indent="0">
              <a:buNone/>
              <a:defRPr sz="2900"/>
            </a:lvl1pPr>
            <a:lvl2pPr marL="408148" indent="0">
              <a:buNone/>
              <a:defRPr sz="2500"/>
            </a:lvl2pPr>
            <a:lvl3pPr marL="816296" indent="0">
              <a:buNone/>
              <a:defRPr sz="2100"/>
            </a:lvl3pPr>
            <a:lvl4pPr marL="1224443" indent="0">
              <a:buNone/>
              <a:defRPr sz="1800"/>
            </a:lvl4pPr>
            <a:lvl5pPr marL="1632591" indent="0">
              <a:buNone/>
              <a:defRPr sz="1800"/>
            </a:lvl5pPr>
            <a:lvl6pPr marL="2040739" indent="0">
              <a:buNone/>
              <a:defRPr sz="1800"/>
            </a:lvl6pPr>
            <a:lvl7pPr marL="2448887" indent="0">
              <a:buNone/>
              <a:defRPr sz="1800"/>
            </a:lvl7pPr>
            <a:lvl8pPr marL="2857035" indent="0">
              <a:buNone/>
              <a:defRPr sz="1800"/>
            </a:lvl8pPr>
            <a:lvl9pPr marL="3265183" indent="0">
              <a:buNone/>
              <a:defRPr sz="18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25"/>
            <a:ext cx="5486400" cy="603647"/>
          </a:xfrm>
        </p:spPr>
        <p:txBody>
          <a:bodyPr/>
          <a:lstStyle>
            <a:lvl1pPr marL="0" indent="0">
              <a:buNone/>
              <a:defRPr sz="1300"/>
            </a:lvl1pPr>
            <a:lvl2pPr marL="408148" indent="0">
              <a:buNone/>
              <a:defRPr sz="1100"/>
            </a:lvl2pPr>
            <a:lvl3pPr marL="816296" indent="0">
              <a:buNone/>
              <a:defRPr sz="900"/>
            </a:lvl3pPr>
            <a:lvl4pPr marL="1224443" indent="0">
              <a:buNone/>
              <a:defRPr sz="800"/>
            </a:lvl4pPr>
            <a:lvl5pPr marL="1632591" indent="0">
              <a:buNone/>
              <a:defRPr sz="800"/>
            </a:lvl5pPr>
            <a:lvl6pPr marL="2040739" indent="0">
              <a:buNone/>
              <a:defRPr sz="800"/>
            </a:lvl6pPr>
            <a:lvl7pPr marL="2448887" indent="0">
              <a:buNone/>
              <a:defRPr sz="800"/>
            </a:lvl7pPr>
            <a:lvl8pPr marL="2857035" indent="0">
              <a:buNone/>
              <a:defRPr sz="800"/>
            </a:lvl8pPr>
            <a:lvl9pPr marL="326518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9FE9A-423C-42E0-91EB-B678A57D7076}" type="datetime1">
              <a:rPr lang="ru-RU"/>
              <a:pPr>
                <a:defRPr/>
              </a:pPr>
              <a:t>24.11.2020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C0B05-209E-4435-9C54-7493953296B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97BA6-BB71-44F8-9C32-805119797778}" type="datetime1">
              <a:rPr lang="ru-RU"/>
              <a:pPr>
                <a:defRPr/>
              </a:pPr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05CB45-1ED1-4CAD-A449-E33D818CA3D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84" y="227409"/>
            <a:ext cx="2405063" cy="4838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09"/>
            <a:ext cx="7065962" cy="4838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8DE84-963B-4927-BAAB-A2DCE8D804F0}" type="datetime1">
              <a:rPr lang="ru-RU"/>
              <a:pPr>
                <a:defRPr/>
              </a:pPr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887C2-6370-4073-8B7B-D5A5B8AAF53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16.9-02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14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1"/>
          <p:cNvSpPr>
            <a:spLocks noGrp="1"/>
          </p:cNvSpPr>
          <p:nvPr>
            <p:ph type="ctrTitle"/>
          </p:nvPr>
        </p:nvSpPr>
        <p:spPr>
          <a:xfrm>
            <a:off x="2478478" y="935856"/>
            <a:ext cx="6102883" cy="3580110"/>
          </a:xfrm>
        </p:spPr>
        <p:txBody>
          <a:bodyPr anchor="t">
            <a:normAutofit/>
          </a:bodyPr>
          <a:lstStyle>
            <a:lvl1pPr algn="l">
              <a:lnSpc>
                <a:spcPts val="5400"/>
              </a:lnSpc>
              <a:defRPr sz="4700" b="1">
                <a:solidFill>
                  <a:srgbClr val="8D8C90"/>
                </a:solidFill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9"/>
          <p:cNvSpPr txBox="1"/>
          <p:nvPr userDrawn="1"/>
        </p:nvSpPr>
        <p:spPr>
          <a:xfrm>
            <a:off x="5926138" y="3844925"/>
            <a:ext cx="923925" cy="282575"/>
          </a:xfrm>
          <a:prstGeom prst="rect">
            <a:avLst/>
          </a:prstGeom>
          <a:noFill/>
        </p:spPr>
        <p:txBody>
          <a:bodyPr lIns="71561" tIns="35780" rIns="71561" bIns="35780"/>
          <a:lstStyle/>
          <a:p>
            <a:pPr defTabSz="816296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61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2020" indent="2485">
              <a:defRPr>
                <a:latin typeface="+mj-lt"/>
              </a:defRPr>
            </a:lvl2pPr>
            <a:lvl3pPr marL="491981" indent="-203750">
              <a:tabLst/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11189" y="558819"/>
            <a:ext cx="7548638" cy="946151"/>
          </a:xfrm>
        </p:spPr>
        <p:txBody>
          <a:bodyPr/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en-US" noProof="0" dirty="0" smtClean="0"/>
              <a:t>Click to edit Master title style</a:t>
            </a:r>
            <a:endParaRPr lang="ru-RU" noProof="0" dirty="0" smtClean="0"/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37C98-E410-4CF3-B72A-1D2E22849A8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9"/>
          <p:cNvSpPr txBox="1"/>
          <p:nvPr userDrawn="1"/>
        </p:nvSpPr>
        <p:spPr>
          <a:xfrm>
            <a:off x="5926138" y="3844925"/>
            <a:ext cx="923925" cy="282575"/>
          </a:xfrm>
          <a:prstGeom prst="rect">
            <a:avLst/>
          </a:prstGeom>
          <a:noFill/>
        </p:spPr>
        <p:txBody>
          <a:bodyPr lIns="71561" tIns="35780" rIns="71561" bIns="35780"/>
          <a:lstStyle/>
          <a:p>
            <a:pPr defTabSz="816296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61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2020" indent="2485">
              <a:defRPr>
                <a:latin typeface="+mj-lt"/>
              </a:defRPr>
            </a:lvl2pPr>
            <a:lvl3pPr marL="491981" indent="-203750">
              <a:tabLst/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611202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en-US" noProof="0" dirty="0" smtClean="0"/>
              <a:t>Click to edit Master title style</a:t>
            </a:r>
            <a:endParaRPr lang="ru-RU" noProof="0" dirty="0" smtClean="0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C046C-6555-422F-968D-9274FFCA14A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16.9-04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1588"/>
            <a:ext cx="9144000" cy="514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61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4505" indent="0">
              <a:defRPr>
                <a:latin typeface="+mj-lt"/>
              </a:defRPr>
            </a:lvl2pPr>
            <a:lvl3pPr marL="491981" indent="-203750"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 marL="1123109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611202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en-US" noProof="0" dirty="0" smtClean="0"/>
              <a:t>Click to edit Master title style</a:t>
            </a:r>
            <a:endParaRPr lang="ru-RU" noProof="0" dirty="0" smtClean="0"/>
          </a:p>
        </p:txBody>
      </p:sp>
      <p:sp>
        <p:nvSpPr>
          <p:cNvPr id="5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30A31-8544-4DE8-98DF-063D685A210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16.9-04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1588"/>
            <a:ext cx="9144000" cy="514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61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4505" indent="0">
              <a:defRPr>
                <a:latin typeface="+mj-lt"/>
              </a:defRPr>
            </a:lvl2pPr>
            <a:lvl3pPr marL="491981" indent="-203750"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 marL="1123109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611202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lvl="0"/>
            <a:r>
              <a:rPr lang="en-US" noProof="0" dirty="0" smtClean="0"/>
              <a:t>Click to edit Master title style</a:t>
            </a:r>
            <a:endParaRPr lang="ru-RU" noProof="0" dirty="0" smtClean="0"/>
          </a:p>
        </p:txBody>
      </p:sp>
      <p:sp>
        <p:nvSpPr>
          <p:cNvPr id="5" name="Номер слайда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60C76A-3C6A-4090-B487-B220394B4E8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16.9-02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14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7046" y="1478188"/>
            <a:ext cx="5736842" cy="1021556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07046" y="353047"/>
            <a:ext cx="5736842" cy="1125140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81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62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2444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3259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4073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4888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5703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6518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9" y="558819"/>
            <a:ext cx="8075612" cy="946151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11188" y="1504951"/>
            <a:ext cx="3647576" cy="320675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504951"/>
            <a:ext cx="3671888" cy="320675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CCA03-BD8E-4B97-BA62-D4F3367AC79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57"/>
            <a:ext cx="4040188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48" indent="0">
              <a:buNone/>
              <a:defRPr sz="1800" b="1"/>
            </a:lvl2pPr>
            <a:lvl3pPr marL="816296" indent="0">
              <a:buNone/>
              <a:defRPr sz="1600" b="1"/>
            </a:lvl3pPr>
            <a:lvl4pPr marL="1224443" indent="0">
              <a:buNone/>
              <a:defRPr sz="1400" b="1"/>
            </a:lvl4pPr>
            <a:lvl5pPr marL="1632591" indent="0">
              <a:buNone/>
              <a:defRPr sz="1400" b="1"/>
            </a:lvl5pPr>
            <a:lvl6pPr marL="2040739" indent="0">
              <a:buNone/>
              <a:defRPr sz="1400" b="1"/>
            </a:lvl6pPr>
            <a:lvl7pPr marL="2448887" indent="0">
              <a:buNone/>
              <a:defRPr sz="1400" b="1"/>
            </a:lvl7pPr>
            <a:lvl8pPr marL="2857035" indent="0">
              <a:buNone/>
              <a:defRPr sz="1400" b="1"/>
            </a:lvl8pPr>
            <a:lvl9pPr marL="326518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57"/>
            <a:ext cx="4041775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48" indent="0">
              <a:buNone/>
              <a:defRPr sz="1800" b="1"/>
            </a:lvl2pPr>
            <a:lvl3pPr marL="816296" indent="0">
              <a:buNone/>
              <a:defRPr sz="1600" b="1"/>
            </a:lvl3pPr>
            <a:lvl4pPr marL="1224443" indent="0">
              <a:buNone/>
              <a:defRPr sz="1400" b="1"/>
            </a:lvl4pPr>
            <a:lvl5pPr marL="1632591" indent="0">
              <a:buNone/>
              <a:defRPr sz="1400" b="1"/>
            </a:lvl5pPr>
            <a:lvl6pPr marL="2040739" indent="0">
              <a:buNone/>
              <a:defRPr sz="1400" b="1"/>
            </a:lvl6pPr>
            <a:lvl7pPr marL="2448887" indent="0">
              <a:buNone/>
              <a:defRPr sz="1400" b="1"/>
            </a:lvl7pPr>
            <a:lvl8pPr marL="2857035" indent="0">
              <a:buNone/>
              <a:defRPr sz="1400" b="1"/>
            </a:lvl8pPr>
            <a:lvl9pPr marL="326518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9FFA6-3F92-498C-B58A-5AAB627796EB}" type="datetime1">
              <a:rPr lang="ru-RU"/>
              <a:pPr>
                <a:defRPr/>
              </a:pPr>
              <a:t>24.11.2020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_16.9-03.png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0" y="1588"/>
            <a:ext cx="9144000" cy="514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611188" y="558800"/>
            <a:ext cx="7632700" cy="92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1630" tIns="40815" rIns="81630" bIns="408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611188" y="1492250"/>
            <a:ext cx="7632700" cy="321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1630" tIns="40815" rIns="81630" bIns="408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l" defTabSz="816296" fontAlgn="auto">
              <a:spcBef>
                <a:spcPts val="0"/>
              </a:spcBef>
              <a:spcAft>
                <a:spcPts val="0"/>
              </a:spcAft>
              <a:defRPr sz="11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269809A-8D47-4F6E-BC3C-1496331C803F}" type="datetime1">
              <a:rPr lang="ru-RU"/>
              <a:pPr>
                <a:defRPr/>
              </a:pPr>
              <a:t>24.11.2020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ctr" defTabSz="816296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404225" y="4398963"/>
            <a:ext cx="503238" cy="512762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ctr" defTabSz="816296" fontAlgn="auto">
              <a:lnSpc>
                <a:spcPts val="1878"/>
              </a:lnSpc>
              <a:spcBef>
                <a:spcPts val="0"/>
              </a:spcBef>
              <a:spcAft>
                <a:spcPts val="0"/>
              </a:spcAft>
              <a:defRPr sz="210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419B850F-80DB-4500-AE00-C8DEB4C32A2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63" r:id="rId13"/>
    <p:sldLayoutId id="2147483662" r:id="rId14"/>
    <p:sldLayoutId id="2147483661" r:id="rId15"/>
  </p:sldLayoutIdLst>
  <p:hf hdr="0" ftr="0" dt="0"/>
  <p:txStyles>
    <p:titleStyle>
      <a:lvl1pPr algn="l" defTabSz="815975" rtl="0" fontAlgn="base">
        <a:spcBef>
          <a:spcPct val="0"/>
        </a:spcBef>
        <a:spcAft>
          <a:spcPct val="0"/>
        </a:spcAft>
        <a:defRPr sz="38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815975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2pPr>
      <a:lvl3pPr algn="l" defTabSz="815975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3pPr>
      <a:lvl4pPr algn="l" defTabSz="815975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4pPr>
      <a:lvl5pPr algn="l" defTabSz="815975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5pPr>
      <a:lvl6pPr marL="457200" algn="l" defTabSz="815975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6pPr>
      <a:lvl7pPr marL="914400" algn="l" defTabSz="815975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7pPr>
      <a:lvl8pPr marL="1371600" algn="l" defTabSz="815975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8pPr>
      <a:lvl9pPr marL="1828800" algn="l" defTabSz="815975" rtl="0" fontAlgn="base">
        <a:spcBef>
          <a:spcPct val="0"/>
        </a:spcBef>
        <a:spcAft>
          <a:spcPct val="0"/>
        </a:spcAft>
        <a:defRPr sz="3800" b="1">
          <a:solidFill>
            <a:srgbClr val="005AA9"/>
          </a:solidFill>
          <a:latin typeface="Calibri" pitchFamily="34" charset="0"/>
        </a:defRPr>
      </a:lvl9pPr>
    </p:titleStyle>
    <p:bodyStyle>
      <a:lvl1pPr marL="284163" algn="l" defTabSz="815975" rtl="0" fontAlgn="base">
        <a:spcBef>
          <a:spcPct val="20000"/>
        </a:spcBef>
        <a:spcAft>
          <a:spcPct val="0"/>
        </a:spcAft>
        <a:buFont typeface="+mj-lt"/>
        <a:defRPr sz="2400" kern="1200">
          <a:solidFill>
            <a:srgbClr val="005AA9"/>
          </a:solidFill>
          <a:latin typeface="+mj-lt"/>
          <a:ea typeface="+mn-ea"/>
          <a:cs typeface="+mn-cs"/>
        </a:defRPr>
      </a:lvl1pPr>
      <a:lvl2pPr marL="284163" algn="l" defTabSz="815975" rtl="0" fontAlgn="base">
        <a:spcBef>
          <a:spcPct val="20000"/>
        </a:spcBef>
        <a:spcAft>
          <a:spcPct val="0"/>
        </a:spcAft>
        <a:buFont typeface="Arial" charset="0"/>
        <a:defRPr sz="2000" kern="1200">
          <a:solidFill>
            <a:srgbClr val="504F53"/>
          </a:solidFill>
          <a:latin typeface="+mj-lt"/>
          <a:ea typeface="+mn-ea"/>
          <a:cs typeface="+mn-cs"/>
        </a:defRPr>
      </a:lvl2pPr>
      <a:lvl3pPr marL="557213" indent="-203200" algn="l" defTabSz="815975" rtl="0" fontAlgn="base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504F53"/>
          </a:solidFill>
          <a:latin typeface="+mj-lt"/>
          <a:ea typeface="+mn-ea"/>
          <a:cs typeface="+mn-cs"/>
        </a:defRPr>
      </a:lvl3pPr>
      <a:lvl4pPr indent="280988" algn="just" defTabSz="815975" rtl="0" fontAlgn="base">
        <a:lnSpc>
          <a:spcPts val="1900"/>
        </a:lnSpc>
        <a:spcBef>
          <a:spcPts val="400"/>
        </a:spcBef>
        <a:spcAft>
          <a:spcPct val="0"/>
        </a:spcAft>
        <a:buFont typeface="Arial" charset="0"/>
        <a:defRPr sz="1600" kern="1200">
          <a:solidFill>
            <a:srgbClr val="504F53"/>
          </a:solidFill>
          <a:latin typeface="+mj-lt"/>
          <a:ea typeface="+mn-ea"/>
          <a:cs typeface="+mn-cs"/>
        </a:defRPr>
      </a:lvl4pPr>
      <a:lvl5pPr marL="1122363" algn="l" defTabSz="815975" rtl="0" fontAlgn="base">
        <a:lnSpc>
          <a:spcPts val="1800"/>
        </a:lnSpc>
        <a:spcBef>
          <a:spcPts val="400"/>
        </a:spcBef>
        <a:spcAft>
          <a:spcPct val="0"/>
        </a:spcAft>
        <a:buFont typeface="Arial" charset="0"/>
        <a:defRPr sz="1400" kern="1200">
          <a:solidFill>
            <a:srgbClr val="8D8C90"/>
          </a:solidFill>
          <a:latin typeface="+mj-lt"/>
          <a:ea typeface="+mn-ea"/>
          <a:cs typeface="+mn-cs"/>
        </a:defRPr>
      </a:lvl5pPr>
      <a:lvl6pPr marL="2244813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2961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1109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9256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148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296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443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591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739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8887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035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183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/>
          </p:cNvSpPr>
          <p:nvPr>
            <p:ph type="title" idx="4294967295"/>
          </p:nvPr>
        </p:nvSpPr>
        <p:spPr>
          <a:xfrm>
            <a:off x="1476375" y="425450"/>
            <a:ext cx="7127875" cy="936625"/>
          </a:xfrm>
        </p:spPr>
        <p:txBody>
          <a:bodyPr/>
          <a:lstStyle/>
          <a:p>
            <a:pPr algn="ctr"/>
            <a:r>
              <a:rPr lang="ru-RU" sz="2800" smtClean="0">
                <a:solidFill>
                  <a:srgbClr val="0070C0"/>
                </a:solidFill>
                <a:latin typeface="Arial Narrow" pitchFamily="34" charset="0"/>
              </a:rPr>
              <a:t>Федеральная налоговая служба информирует: </a:t>
            </a:r>
            <a:br>
              <a:rPr lang="ru-RU" sz="2800" smtClean="0">
                <a:solidFill>
                  <a:srgbClr val="0070C0"/>
                </a:solidFill>
                <a:latin typeface="Arial Narrow" pitchFamily="34" charset="0"/>
              </a:rPr>
            </a:br>
            <a:r>
              <a:rPr lang="ru-RU" sz="3000" smtClean="0">
                <a:solidFill>
                  <a:srgbClr val="C00000"/>
                </a:solidFill>
                <a:latin typeface="Arial Narrow" pitchFamily="34" charset="0"/>
              </a:rPr>
              <a:t>ЕНВД с 1 января 2021 года не применяется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8313" y="1566863"/>
            <a:ext cx="7848600" cy="3138487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180000" algn="just" defTabSz="816296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rgbClr val="0070C0"/>
                </a:solidFill>
                <a:latin typeface="Arial Narrow" panose="020B0606020202030204" pitchFamily="34" charset="0"/>
                <a:ea typeface="+mj-ea"/>
                <a:cs typeface="+mj-cs"/>
              </a:rPr>
              <a:t>В </a:t>
            </a:r>
            <a:r>
              <a:rPr lang="ru-RU" sz="1400" dirty="0">
                <a:solidFill>
                  <a:srgbClr val="0070C0"/>
                </a:solidFill>
                <a:latin typeface="Arial Narrow" panose="020B0606020202030204" pitchFamily="34" charset="0"/>
                <a:ea typeface="+mj-ea"/>
                <a:cs typeface="+mj-cs"/>
              </a:rPr>
              <a:t>соответствии с Федеральным законом от 29.06.2012 № </a:t>
            </a:r>
            <a:r>
              <a:rPr lang="ru-RU" sz="1400" dirty="0">
                <a:solidFill>
                  <a:srgbClr val="0070C0"/>
                </a:solidFill>
                <a:latin typeface="Arial Narrow" panose="020B0606020202030204" pitchFamily="34" charset="0"/>
                <a:ea typeface="+mj-ea"/>
                <a:cs typeface="+mj-cs"/>
              </a:rPr>
              <a:t>97-ФЗ </a:t>
            </a:r>
            <a:r>
              <a:rPr lang="ru-RU" sz="1400" dirty="0">
                <a:solidFill>
                  <a:srgbClr val="0070C0"/>
                </a:solidFill>
                <a:latin typeface="Arial Narrow" panose="020B0606020202030204" pitchFamily="34" charset="0"/>
              </a:rPr>
              <a:t>система </a:t>
            </a:r>
            <a:r>
              <a:rPr lang="ru-RU" sz="1400" dirty="0">
                <a:solidFill>
                  <a:srgbClr val="0070C0"/>
                </a:solidFill>
                <a:latin typeface="Arial Narrow" panose="020B0606020202030204" pitchFamily="34" charset="0"/>
              </a:rPr>
              <a:t>налогообложения в виде единого налога на вмененный доход (ЕНВД) с 1 января 2021 года не </a:t>
            </a:r>
            <a:r>
              <a:rPr lang="ru-RU" sz="1400" dirty="0">
                <a:solidFill>
                  <a:srgbClr val="0070C0"/>
                </a:solidFill>
                <a:latin typeface="Arial Narrow" panose="020B0606020202030204" pitchFamily="34" charset="0"/>
              </a:rPr>
              <a:t>применяется</a:t>
            </a:r>
            <a:r>
              <a:rPr lang="ru-RU" sz="1400" dirty="0">
                <a:solidFill>
                  <a:srgbClr val="0070C0"/>
                </a:solidFill>
                <a:latin typeface="Arial Narrow" panose="020B0606020202030204" pitchFamily="34" charset="0"/>
                <a:ea typeface="+mj-ea"/>
                <a:cs typeface="+mj-cs"/>
              </a:rPr>
              <a:t>.</a:t>
            </a:r>
            <a:endParaRPr lang="ru-RU" sz="1400" dirty="0">
              <a:solidFill>
                <a:srgbClr val="0070C0"/>
              </a:solidFill>
              <a:latin typeface="Arial Narrow" panose="020B0606020202030204" pitchFamily="34" charset="0"/>
              <a:ea typeface="+mj-ea"/>
              <a:cs typeface="+mj-cs"/>
            </a:endParaRPr>
          </a:p>
          <a:p>
            <a:pPr indent="180000" algn="just" defTabSz="816296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rgbClr val="0070C0"/>
                </a:solidFill>
                <a:latin typeface="Arial Narrow" panose="020B0606020202030204" pitchFamily="34" charset="0"/>
                <a:ea typeface="+mj-ea"/>
                <a:cs typeface="+mj-cs"/>
              </a:rPr>
              <a:t>Налогоплательщики, </a:t>
            </a:r>
            <a:r>
              <a:rPr lang="ru-RU" sz="1400" dirty="0">
                <a:solidFill>
                  <a:srgbClr val="0070C0"/>
                </a:solidFill>
                <a:latin typeface="Arial Narrow" panose="020B0606020202030204" pitchFamily="34" charset="0"/>
                <a:ea typeface="+mj-ea"/>
                <a:cs typeface="+mj-cs"/>
              </a:rPr>
              <a:t>применявшие ЕНВД, могут перейти на следующие режимы налогообложения:</a:t>
            </a:r>
          </a:p>
          <a:p>
            <a:pPr indent="180000" algn="just" defTabSz="816296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rgbClr val="0070C0"/>
                </a:solidFill>
                <a:latin typeface="Arial Narrow" panose="020B0606020202030204" pitchFamily="34" charset="0"/>
                <a:ea typeface="+mj-ea"/>
                <a:cs typeface="+mj-cs"/>
              </a:rPr>
              <a:t>1) </a:t>
            </a:r>
            <a:r>
              <a:rPr lang="ru-RU" sz="1400" dirty="0">
                <a:solidFill>
                  <a:srgbClr val="0070C0"/>
                </a:solidFill>
                <a:latin typeface="Arial Narrow" panose="020B0606020202030204" pitchFamily="34" charset="0"/>
                <a:ea typeface="+mj-ea"/>
                <a:cs typeface="+mj-cs"/>
              </a:rPr>
              <a:t>организации </a:t>
            </a:r>
            <a:r>
              <a:rPr lang="ru-RU" sz="1400" dirty="0">
                <a:solidFill>
                  <a:srgbClr val="0070C0"/>
                </a:solidFill>
                <a:latin typeface="Arial Narrow" panose="020B0606020202030204" pitchFamily="34" charset="0"/>
                <a:ea typeface="+mj-ea"/>
                <a:cs typeface="+mj-cs"/>
              </a:rPr>
              <a:t>и индивидуальные предприниматели – на </a:t>
            </a:r>
            <a:r>
              <a:rPr lang="ru-RU" sz="1400" b="1" dirty="0">
                <a:solidFill>
                  <a:srgbClr val="0070C0"/>
                </a:solidFill>
                <a:latin typeface="Arial Narrow" panose="020B0606020202030204" pitchFamily="34" charset="0"/>
                <a:ea typeface="+mj-ea"/>
                <a:cs typeface="+mj-cs"/>
              </a:rPr>
              <a:t>упрощённую систему </a:t>
            </a:r>
            <a:r>
              <a:rPr lang="ru-RU" sz="1400" b="1" dirty="0">
                <a:solidFill>
                  <a:srgbClr val="0070C0"/>
                </a:solidFill>
                <a:latin typeface="Arial Narrow" panose="020B0606020202030204" pitchFamily="34" charset="0"/>
                <a:ea typeface="+mj-ea"/>
                <a:cs typeface="+mj-cs"/>
              </a:rPr>
              <a:t>налогообложения</a:t>
            </a:r>
            <a:r>
              <a:rPr lang="ru-RU" sz="1400" dirty="0">
                <a:solidFill>
                  <a:srgbClr val="0070C0"/>
                </a:solidFill>
                <a:latin typeface="Arial Narrow" panose="020B0606020202030204" pitchFamily="34" charset="0"/>
                <a:ea typeface="+mj-ea"/>
                <a:cs typeface="+mj-cs"/>
              </a:rPr>
              <a:t>;</a:t>
            </a:r>
          </a:p>
          <a:p>
            <a:pPr indent="180000" algn="just" defTabSz="816296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rgbClr val="0070C0"/>
                </a:solidFill>
                <a:latin typeface="Arial Narrow" panose="020B0606020202030204" pitchFamily="34" charset="0"/>
                <a:ea typeface="+mj-ea"/>
                <a:cs typeface="+mj-cs"/>
              </a:rPr>
              <a:t>2) индивидуальные предприниматели, привлекающие при осуществлении своей деятельности не более </a:t>
            </a:r>
            <a:r>
              <a:rPr lang="ru-RU" sz="1400" dirty="0">
                <a:solidFill>
                  <a:srgbClr val="0070C0"/>
                </a:solidFill>
                <a:latin typeface="Arial Narrow" panose="020B0606020202030204" pitchFamily="34" charset="0"/>
                <a:ea typeface="+mj-ea"/>
                <a:cs typeface="+mj-cs"/>
              </a:rPr>
              <a:t/>
            </a:r>
            <a:br>
              <a:rPr lang="ru-RU" sz="1400" dirty="0">
                <a:solidFill>
                  <a:srgbClr val="0070C0"/>
                </a:solidFill>
                <a:latin typeface="Arial Narrow" panose="020B0606020202030204" pitchFamily="34" charset="0"/>
                <a:ea typeface="+mj-ea"/>
                <a:cs typeface="+mj-cs"/>
              </a:rPr>
            </a:br>
            <a:r>
              <a:rPr lang="ru-RU" sz="1400" dirty="0">
                <a:solidFill>
                  <a:srgbClr val="0070C0"/>
                </a:solidFill>
                <a:latin typeface="Arial Narrow" panose="020B0606020202030204" pitchFamily="34" charset="0"/>
                <a:ea typeface="+mj-ea"/>
                <a:cs typeface="+mj-cs"/>
              </a:rPr>
              <a:t>15 </a:t>
            </a:r>
            <a:r>
              <a:rPr lang="ru-RU" sz="1400" dirty="0">
                <a:solidFill>
                  <a:srgbClr val="0070C0"/>
                </a:solidFill>
                <a:latin typeface="Arial Narrow" panose="020B0606020202030204" pitchFamily="34" charset="0"/>
                <a:ea typeface="+mj-ea"/>
                <a:cs typeface="+mj-cs"/>
              </a:rPr>
              <a:t>работников, могут перейти на </a:t>
            </a:r>
            <a:r>
              <a:rPr lang="ru-RU" sz="1400" b="1" dirty="0">
                <a:solidFill>
                  <a:srgbClr val="0070C0"/>
                </a:solidFill>
                <a:latin typeface="Arial Narrow" panose="020B0606020202030204" pitchFamily="34" charset="0"/>
                <a:ea typeface="+mj-ea"/>
                <a:cs typeface="+mj-cs"/>
              </a:rPr>
              <a:t>патентную систему налогообложения</a:t>
            </a:r>
            <a:r>
              <a:rPr lang="ru-RU" sz="1400" dirty="0">
                <a:solidFill>
                  <a:srgbClr val="0070C0"/>
                </a:solidFill>
                <a:latin typeface="Arial Narrow" panose="020B0606020202030204" pitchFamily="34" charset="0"/>
                <a:ea typeface="+mj-ea"/>
                <a:cs typeface="+mj-cs"/>
              </a:rPr>
              <a:t>; </a:t>
            </a:r>
          </a:p>
          <a:p>
            <a:pPr indent="180000" algn="just" defTabSz="816296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rgbClr val="0070C0"/>
                </a:solidFill>
                <a:latin typeface="Arial Narrow" panose="020B0606020202030204" pitchFamily="34" charset="0"/>
                <a:ea typeface="+mj-ea"/>
                <a:cs typeface="+mj-cs"/>
              </a:rPr>
              <a:t>3) индивидуальные предприниматели, не имеющие наемных работников, могут перейти на применение </a:t>
            </a:r>
            <a:r>
              <a:rPr lang="ru-RU" sz="1400" b="1" dirty="0">
                <a:solidFill>
                  <a:srgbClr val="0070C0"/>
                </a:solidFill>
                <a:latin typeface="Arial Narrow" panose="020B0606020202030204" pitchFamily="34" charset="0"/>
                <a:ea typeface="+mj-ea"/>
                <a:cs typeface="+mj-cs"/>
              </a:rPr>
              <a:t>налога на профессиональный доход</a:t>
            </a:r>
            <a:r>
              <a:rPr lang="ru-RU" sz="1400" dirty="0">
                <a:solidFill>
                  <a:srgbClr val="0070C0"/>
                </a:solidFill>
                <a:latin typeface="Arial Narrow" panose="020B0606020202030204" pitchFamily="34" charset="0"/>
                <a:ea typeface="+mj-ea"/>
                <a:cs typeface="+mj-cs"/>
              </a:rPr>
              <a:t>. </a:t>
            </a:r>
          </a:p>
          <a:p>
            <a:pPr indent="180000" algn="just" defTabSz="816296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rgbClr val="0070C0"/>
                </a:solidFill>
                <a:latin typeface="Arial Narrow" panose="020B0606020202030204" pitchFamily="34" charset="0"/>
                <a:ea typeface="+mj-ea"/>
                <a:cs typeface="+mj-cs"/>
              </a:rPr>
              <a:t>Организации и индивидуальные предприниматели при применении указанных режимов освобождаются от уплаты тех же налогов, что и при ЕНВД (</a:t>
            </a:r>
            <a:r>
              <a:rPr lang="ru-RU" sz="1400" dirty="0">
                <a:solidFill>
                  <a:srgbClr val="0070C0"/>
                </a:solidFill>
                <a:latin typeface="Arial Narrow" panose="020B0606020202030204" pitchFamily="34" charset="0"/>
                <a:ea typeface="+mj-ea"/>
                <a:cs typeface="+mj-cs"/>
              </a:rPr>
              <a:t>налога </a:t>
            </a:r>
            <a:r>
              <a:rPr lang="ru-RU" sz="1400" dirty="0">
                <a:solidFill>
                  <a:srgbClr val="0070C0"/>
                </a:solidFill>
                <a:latin typeface="Arial Narrow" panose="020B0606020202030204" pitchFamily="34" charset="0"/>
                <a:ea typeface="+mj-ea"/>
                <a:cs typeface="+mj-cs"/>
              </a:rPr>
              <a:t>на прибыль </a:t>
            </a:r>
            <a:r>
              <a:rPr lang="ru-RU" sz="1400" dirty="0">
                <a:solidFill>
                  <a:srgbClr val="0070C0"/>
                </a:solidFill>
                <a:latin typeface="Arial Narrow" panose="020B0606020202030204" pitchFamily="34" charset="0"/>
                <a:ea typeface="+mj-ea"/>
                <a:cs typeface="+mj-cs"/>
              </a:rPr>
              <a:t>организаций, налога </a:t>
            </a:r>
            <a:r>
              <a:rPr lang="ru-RU" sz="1400" dirty="0">
                <a:solidFill>
                  <a:srgbClr val="0070C0"/>
                </a:solidFill>
                <a:latin typeface="Arial Narrow" panose="020B0606020202030204" pitchFamily="34" charset="0"/>
                <a:ea typeface="+mj-ea"/>
                <a:cs typeface="+mj-cs"/>
              </a:rPr>
              <a:t>на добавленную стоимость, </a:t>
            </a:r>
            <a:r>
              <a:rPr lang="ru-RU" sz="1400" dirty="0">
                <a:solidFill>
                  <a:srgbClr val="0070C0"/>
                </a:solidFill>
                <a:latin typeface="Arial Narrow" panose="020B0606020202030204" pitchFamily="34" charset="0"/>
                <a:ea typeface="+mj-ea"/>
                <a:cs typeface="+mj-cs"/>
              </a:rPr>
              <a:t>налога </a:t>
            </a:r>
            <a:r>
              <a:rPr lang="ru-RU" sz="1400" dirty="0">
                <a:solidFill>
                  <a:srgbClr val="0070C0"/>
                </a:solidFill>
                <a:latin typeface="Arial Narrow" panose="020B0606020202030204" pitchFamily="34" charset="0"/>
                <a:ea typeface="+mj-ea"/>
                <a:cs typeface="+mj-cs"/>
              </a:rPr>
              <a:t>на </a:t>
            </a:r>
            <a:r>
              <a:rPr lang="ru-RU" sz="1400" dirty="0">
                <a:solidFill>
                  <a:srgbClr val="0070C0"/>
                </a:solidFill>
                <a:latin typeface="Arial Narrow" panose="020B0606020202030204" pitchFamily="34" charset="0"/>
                <a:ea typeface="+mj-ea"/>
                <a:cs typeface="+mj-cs"/>
              </a:rPr>
              <a:t>имущество, налога на доходы физических лиц).</a:t>
            </a:r>
            <a:endParaRPr lang="ru-RU" sz="1400" dirty="0">
              <a:solidFill>
                <a:srgbClr val="0070C0"/>
              </a:solidFill>
              <a:latin typeface="Arial Narrow" panose="020B0606020202030204" pitchFamily="34" charset="0"/>
              <a:ea typeface="+mj-ea"/>
              <a:cs typeface="+mj-cs"/>
            </a:endParaRPr>
          </a:p>
          <a:p>
            <a:pPr indent="180000" algn="just" defTabSz="816296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400" dirty="0">
                <a:solidFill>
                  <a:srgbClr val="0070C0"/>
                </a:solidFill>
                <a:latin typeface="Arial Narrow" panose="020B0606020202030204" pitchFamily="34" charset="0"/>
                <a:ea typeface="+mj-ea"/>
                <a:cs typeface="+mj-cs"/>
              </a:rPr>
              <a:t>Информация о существующих режимах налогообложения размещена на сайте ФНС России </a:t>
            </a:r>
            <a:r>
              <a:rPr lang="ru-RU" sz="1400" b="1" dirty="0">
                <a:solidFill>
                  <a:srgbClr val="0070C0"/>
                </a:solidFill>
                <a:latin typeface="Arial Narrow" panose="020B0606020202030204" pitchFamily="34" charset="0"/>
                <a:ea typeface="+mj-ea"/>
                <a:cs typeface="+mj-cs"/>
              </a:rPr>
              <a:t>www.nalog.ru</a:t>
            </a:r>
            <a:r>
              <a:rPr lang="ru-RU" sz="1400" dirty="0">
                <a:solidFill>
                  <a:srgbClr val="0070C0"/>
                </a:solidFill>
                <a:latin typeface="Arial Narrow" panose="020B0606020202030204" pitchFamily="34" charset="0"/>
                <a:ea typeface="+mj-ea"/>
                <a:cs typeface="+mj-cs"/>
              </a:rPr>
              <a:t>.</a:t>
            </a:r>
            <a:endParaRPr lang="ru-RU" sz="1400" dirty="0">
              <a:solidFill>
                <a:srgbClr val="0070C0"/>
              </a:solidFill>
              <a:latin typeface="Arial Narrow" panose="020B0606020202030204" pitchFamily="34" charset="0"/>
              <a:ea typeface="+mj-ea"/>
              <a:cs typeface="+mj-cs"/>
            </a:endParaRPr>
          </a:p>
        </p:txBody>
      </p:sp>
      <p:pic>
        <p:nvPicPr>
          <p:cNvPr id="18435" name="Picture 2" descr="C:\Users\5400-00-064\Documents\фирменный_стиль\Герб на прозрачном поле\Новый герб 100х100красный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484188"/>
            <a:ext cx="790575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/>
      <p:bldP spid="3" grpId="0"/>
    </p:bldLst>
  </p:timing>
</p:sld>
</file>

<file path=ppt/theme/theme1.xml><?xml version="1.0" encoding="utf-8"?>
<a:theme xmlns:a="http://schemas.openxmlformats.org/drawingml/2006/main" name="Present_FNS2012_16-9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Present_FNS2012_16-9</Template>
  <TotalTime>3795</TotalTime>
  <Words>134</Words>
  <Application>Microsoft Office PowerPoint</Application>
  <PresentationFormat>On-screen Show (16:9)</PresentationFormat>
  <Paragraphs>9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13</vt:i4>
      </vt:variant>
      <vt:variant>
        <vt:lpstr>Заголовки слайдов</vt:lpstr>
      </vt:variant>
      <vt:variant>
        <vt:i4>1</vt:i4>
      </vt:variant>
    </vt:vector>
  </HeadingPairs>
  <TitlesOfParts>
    <vt:vector size="18" baseType="lpstr">
      <vt:lpstr>Calibri</vt:lpstr>
      <vt:lpstr>Arial</vt:lpstr>
      <vt:lpstr>+mj-lt</vt:lpstr>
      <vt:lpstr>Arial Narrow</vt:lpstr>
      <vt:lpstr>Present_FNS2012_16-9</vt:lpstr>
      <vt:lpstr>Present_FNS2012_16-9</vt:lpstr>
      <vt:lpstr>Present_FNS2012_16-9</vt:lpstr>
      <vt:lpstr>Present_FNS2012_16-9</vt:lpstr>
      <vt:lpstr>Present_FNS2012_16-9</vt:lpstr>
      <vt:lpstr>Present_FNS2012_16-9</vt:lpstr>
      <vt:lpstr>Present_FNS2012_16-9</vt:lpstr>
      <vt:lpstr>Present_FNS2012_16-9</vt:lpstr>
      <vt:lpstr>Present_FNS2012_16-9</vt:lpstr>
      <vt:lpstr>Present_FNS2012_16-9</vt:lpstr>
      <vt:lpstr>Present_FNS2012_16-9</vt:lpstr>
      <vt:lpstr>Present_FNS2012_16-9</vt:lpstr>
      <vt:lpstr>Present_FNS2012_16-9</vt:lpstr>
      <vt:lpstr>Федеральная налоговая служба информирует:  ЕНВД с 1 января 2021 года не применяется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Суровикина Евгения Геннадьевна</dc:creator>
  <cp:lastModifiedBy>Ченчерова Г.Р.</cp:lastModifiedBy>
  <cp:revision>430</cp:revision>
  <cp:lastPrinted>2019-12-10T04:40:12Z</cp:lastPrinted>
  <dcterms:created xsi:type="dcterms:W3CDTF">2017-05-17T06:35:40Z</dcterms:created>
  <dcterms:modified xsi:type="dcterms:W3CDTF">2020-11-24T06:11:47Z</dcterms:modified>
</cp:coreProperties>
</file>