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5" r:id="rId3"/>
    <p:sldId id="276" r:id="rId4"/>
    <p:sldId id="278" r:id="rId5"/>
    <p:sldId id="289" r:id="rId6"/>
    <p:sldId id="287" r:id="rId7"/>
    <p:sldId id="290" r:id="rId8"/>
    <p:sldId id="286" r:id="rId9"/>
    <p:sldId id="281" r:id="rId10"/>
  </p:sldIdLst>
  <p:sldSz cx="12192000" cy="6858000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029" autoAdjust="0"/>
  </p:normalViewPr>
  <p:slideViewPr>
    <p:cSldViewPr snapToGrid="0">
      <p:cViewPr>
        <p:scale>
          <a:sx n="80" d="100"/>
          <a:sy n="80" d="100"/>
        </p:scale>
        <p:origin x="-84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DABD07-5F06-4DCC-A779-5E31FEB0ED31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81BE77-D606-4C13-887F-D288CBA33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A911A7-9116-46F7-A5C5-D2B4375DED58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602561-931D-4C8F-9935-79A384D18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139273-082E-489A-8A28-BAB566467B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ru-RU" dirty="0" smtClean="0"/>
              <a:t>По интерактивной карте покрытия сети ЦТВ (</a:t>
            </a:r>
            <a:r>
              <a:rPr lang="en-US" dirty="0" smtClean="0"/>
              <a:t>http://</a:t>
            </a:r>
            <a:r>
              <a:rPr lang="ru-RU" dirty="0" err="1" smtClean="0"/>
              <a:t>карта.ртрс.рф</a:t>
            </a:r>
            <a:r>
              <a:rPr lang="ru-RU" dirty="0" smtClean="0"/>
              <a:t>)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Выбрать ближайший к Вам передатчик.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Определить направление на передатчик.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Сориентироваться в какой части зоны покрытия Вы находитесь: в непосредственной близости от передатчика, в средней части зоны покрытия, на краю зоны покрытия.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ru-RU" dirty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831A1-4029-46DF-87A7-4EE820FCE1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Определить может ли Ваш телевизор принимать цифровое телевидение. В описании на телевизор должна быть указана поддержка стандарта </a:t>
            </a:r>
            <a:r>
              <a:rPr lang="en-US" smtClean="0"/>
              <a:t>DVB-T2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r>
              <a:rPr lang="ru-RU" smtClean="0"/>
              <a:t>Если телевизор не поддерживает </a:t>
            </a:r>
            <a:r>
              <a:rPr lang="en-US" smtClean="0"/>
              <a:t>DVB-T2</a:t>
            </a:r>
            <a:r>
              <a:rPr lang="ru-RU" smtClean="0"/>
              <a:t>, то необходима цифровая приставка.</a:t>
            </a:r>
          </a:p>
          <a:p>
            <a:pPr>
              <a:spcBef>
                <a:spcPct val="0"/>
              </a:spcBef>
            </a:pPr>
            <a:r>
              <a:rPr lang="ru-RU" smtClean="0"/>
              <a:t>По качеству приема приставки все одинаковые. Нами существенных различий не выявлено. Отличия в наборе разъемов, дополнительных функциях и интерфейсе управлении.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7541FD-300A-4693-B3D7-FBA61C53A0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Самый ответственный шаг – это выбор приемной антенны. Необходима антенна ДМВ диапазона. В зависимости от Вашего положения относительно передатчика выбирается один из трех видов антенн: комнатная, наружная, наружная активная (с усилителем)</a:t>
            </a:r>
          </a:p>
          <a:p>
            <a:pPr>
              <a:spcBef>
                <a:spcPct val="0"/>
              </a:spcBef>
            </a:pPr>
            <a:r>
              <a:rPr lang="ru-RU" smtClean="0"/>
              <a:t>Встречается так же комнатная активная антенна, но применять ее нужно с осторожностью - с ними больше всего проблем.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9AA870-0E5F-4C0F-B68A-500023F82C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непосредственной близости от передатчика, когда передающая антенна видна из окна дома достаточно комнатной антенны.</a:t>
            </a:r>
          </a:p>
          <a:p>
            <a:pPr>
              <a:spcBef>
                <a:spcPct val="0"/>
              </a:spcBef>
            </a:pPr>
            <a:r>
              <a:rPr lang="ru-RU" smtClean="0"/>
              <a:t>На расстоянии  3 -10 км от передатчика подойдет наружная антенна установленная на крыше или стене здания, по возможности избегая препятствий в направлении на передатчик.</a:t>
            </a:r>
          </a:p>
          <a:p>
            <a:pPr>
              <a:spcBef>
                <a:spcPct val="0"/>
              </a:spcBef>
            </a:pPr>
            <a:r>
              <a:rPr lang="ru-RU" smtClean="0"/>
              <a:t>На расстоянии 10 – 30 км необходима наружная антенна с коэффициентом усиления 10 дБ и более, и установленная на высоте до 10 м.</a:t>
            </a:r>
          </a:p>
          <a:p>
            <a:pPr>
              <a:spcBef>
                <a:spcPct val="0"/>
              </a:spcBef>
            </a:pPr>
            <a:r>
              <a:rPr lang="ru-RU" smtClean="0"/>
              <a:t>На расстоянии 30 – 50 км от передатчика и на краю зоны покрытия может понадобиться наружная активная антенна с коэффициентом усиления до 30 дБ и высотой подвеса до 10м.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В любом случае активные антенны необходимо применять только при острой необходимости. Они устроены более сложно и поэтому менее надежны и больше подвержены различным внешним воздействиям, таким как другие передатчики (ТВ, сотовые) и плохое качество сети питании.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Вывод: приемная антенна должна соответствовать условиям приема в Вашей местности.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2AACF3-1265-46EB-A6F5-CF47A317527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Самая простая схема подключения, когда телевизор поддерживает </a:t>
            </a:r>
            <a:r>
              <a:rPr lang="en-US" smtClean="0"/>
              <a:t>DVB-T2</a:t>
            </a: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45F56E-7BCA-434B-A287-481322C173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Подключение приставки проще всего сделать с помощью разъемов </a:t>
            </a:r>
            <a:r>
              <a:rPr lang="en-US" smtClean="0"/>
              <a:t>RCA</a:t>
            </a:r>
            <a:r>
              <a:rPr lang="ru-RU" smtClean="0"/>
              <a:t>. Они есть в большинстве моделей телевизоров, даже самых старых. Лучшее качество изображения можно получить, используя разъемы </a:t>
            </a:r>
            <a:r>
              <a:rPr lang="en-US" smtClean="0"/>
              <a:t>SCART </a:t>
            </a:r>
            <a:r>
              <a:rPr lang="ru-RU" smtClean="0"/>
              <a:t>и </a:t>
            </a:r>
            <a:r>
              <a:rPr lang="en-US" smtClean="0"/>
              <a:t>HDMI</a:t>
            </a:r>
            <a:r>
              <a:rPr lang="ru-RU" smtClean="0"/>
              <a:t>.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9C5312-0398-49CF-AFC4-F4A32C2178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Меню у всех телевизионных приемников разное но принцип управления один и тот же: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На цифровом телевизоре необходимо в меню выбрать прием  от цифрового тюнера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На аналоговом телевизоре необходимо выбрать соответствующий вход. В случае разъемов </a:t>
            </a:r>
            <a:r>
              <a:rPr lang="en-US" dirty="0" smtClean="0"/>
              <a:t>RCA</a:t>
            </a:r>
            <a:r>
              <a:rPr lang="ru-RU" dirty="0" smtClean="0"/>
              <a:t> – это вход </a:t>
            </a:r>
            <a:r>
              <a:rPr lang="en-US" dirty="0" smtClean="0"/>
              <a:t>AV</a:t>
            </a:r>
            <a:r>
              <a:rPr lang="ru-RU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Запустить Автопоиск и дождаться когда приемник найдет все 20 ЦТВ каналов.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Для создания большего запаса по уровню и, соответственно,  увеличения устойчивости приема покрутить антенну и добиться максимума уровня и качества в меню информации приемника. </a:t>
            </a:r>
            <a:endParaRPr lang="ru-RU" dirty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42702E-043C-4C67-981E-92C91417DB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Распространённые проблемы при организации приема: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Самая распространенная проблема - приемная антенна не обеспечивает достаточный запас по уровню сигнала. Это приводит к сбоям на изображении и звуке, к пропаданию приема на длительное время. Чтобы увеличить устойчивость приема, нужно увеличить уровень сигнала. Для этого необходимо: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Поднять антенну выше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Использовать антенну с большим коэффициентом усиления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Использовать активную антенну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Проверить исправность разъемов, кабеля и антенны. Для этого </a:t>
            </a:r>
            <a:r>
              <a:rPr lang="ru-RU" dirty="0" err="1" smtClean="0"/>
              <a:t>перезаделать</a:t>
            </a:r>
            <a:r>
              <a:rPr lang="ru-RU" dirty="0" smtClean="0"/>
              <a:t> разъемы, избавиться от скруток, заменить кабель.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Следующие по распространенности это проблемы с активной антенной: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Усилитель перегружается сильным сигналом от близко расположенного передатчика. Усилитель предназначен для работы со слабыми сигналами.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Неисправен блок питания, Блок питания выдает не качественное напряжение.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Блок питания реагирует на помехи в сети питания, например помехи от контактной сети ЖД.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Устаревшее ПО. Приводит к тому, что некоторые программы могут не приниматься. В этом случае обновить ПО в соответствии с инструкцией производителя телевизора или приставки.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Автоматический поиск не сработал. Необходимо задать каналы вручную. Номера каналов 1МП и 2МП в Вашей местности можно узнать на интерактивной карте.</a:t>
            </a:r>
            <a:endParaRPr lang="ru-RU" dirty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762BE-D5FE-4B87-95FD-0BD49D9C85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244E-7587-4799-BCB3-44C62F183CAA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17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DBCEB1-89E3-47C2-BD65-03EB24985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1499-8447-4471-8F44-03EA00666958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45D-9214-41E2-8D86-87D703F60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8227-C97F-49A2-BADB-3CB9DBD09DF9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96203-4040-444A-8156-E72690EE7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8953-5677-460C-874C-714106D13BBE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8DE2-AD8F-488C-AA3E-E548DB23F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D555-120C-4DA1-98BE-60873A8FDDC5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8178-D8DE-42F4-B5C6-84FE8CDD4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6C32-25E2-4AEE-B741-F7E64FE25047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195E-21B1-47B9-9492-1087DC5B7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FF37-E5EF-4458-B1F5-B9832895FC7A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E0F05-1084-4649-B398-87F45439A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95F12-A919-4212-8EA5-6645F1D0C736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AF02-A540-4BA0-8D72-81FAADD20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85D5-56F9-465C-AF1A-F3C6CD71BCD2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8E49-B571-4DD8-B98A-00486EA51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799D1-C6B7-4DB3-AF47-A387F6E81474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4AA9-9448-42DF-AAE6-4F000612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0F7F-591C-43EF-AC5A-CF175F9D09AA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78B0B-73B9-4547-A716-9DDC097D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E681-1E39-45F7-993F-B3EE5D77D010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597F-D497-4F1F-9523-998151076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18513-F206-4D71-8DA6-627CF2436004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8AA7-B4BD-40EB-B172-24224FCC7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FE22-CD7A-4932-A3FF-5C29DA520340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50D1-84F3-4629-A6F3-BBBBF7321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E975-2EC4-4F7D-96E9-0B653104617E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BDD6-FF28-42BB-B163-F95BC5AA8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2263-5441-4F2F-ACC9-9B0E2B044EC0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8784-49B5-4A39-B0E6-BDC0C53CB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7F8BF8-9D0B-46C9-99C3-08B12FE5AF40}" type="datetime1">
              <a:rPr lang="en-US"/>
              <a:pPr>
                <a:defRPr/>
              </a:pPr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ECF3CE43-6378-4169-8482-A6EC0134A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одзаголовок 2"/>
          <p:cNvSpPr txBox="1">
            <a:spLocks/>
          </p:cNvSpPr>
          <p:nvPr/>
        </p:nvSpPr>
        <p:spPr bwMode="auto">
          <a:xfrm>
            <a:off x="1162050" y="1676400"/>
            <a:ext cx="7578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4800">
                <a:solidFill>
                  <a:srgbClr val="0070C0"/>
                </a:solidFill>
                <a:latin typeface="Trebuchet MS" pitchFamily="34" charset="0"/>
              </a:rPr>
              <a:t>Как организовать прием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4800">
                <a:solidFill>
                  <a:srgbClr val="0070C0"/>
                </a:solidFill>
                <a:latin typeface="Trebuchet MS" pitchFamily="34" charset="0"/>
              </a:rPr>
              <a:t>цифрового эфирного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4800">
                <a:solidFill>
                  <a:srgbClr val="0070C0"/>
                </a:solidFill>
                <a:latin typeface="Trebuchet MS" pitchFamily="34" charset="0"/>
              </a:rPr>
              <a:t>телевидения?</a:t>
            </a:r>
          </a:p>
        </p:txBody>
      </p:sp>
      <p:sp>
        <p:nvSpPr>
          <p:cNvPr id="20482" name="Подзаголовок 2"/>
          <p:cNvSpPr txBox="1">
            <a:spLocks/>
          </p:cNvSpPr>
          <p:nvPr/>
        </p:nvSpPr>
        <p:spPr bwMode="auto">
          <a:xfrm>
            <a:off x="423863" y="3024188"/>
            <a:ext cx="8796337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21113" y="1692275"/>
            <a:ext cx="5503862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Подзаголовок 2"/>
          <p:cNvSpPr txBox="1">
            <a:spLocks/>
          </p:cNvSpPr>
          <p:nvPr/>
        </p:nvSpPr>
        <p:spPr bwMode="auto">
          <a:xfrm>
            <a:off x="2957513" y="4475163"/>
            <a:ext cx="3987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2800">
                <a:latin typeface="Trebuchet MS" pitchFamily="34" charset="0"/>
              </a:rPr>
              <a:t>Пять шагов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122488" y="954088"/>
            <a:ext cx="6386512" cy="598487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70C0"/>
                </a:solidFill>
              </a:rPr>
              <a:t>Где расположен ближайший передатчик ?</a:t>
            </a:r>
          </a:p>
        </p:txBody>
      </p:sp>
      <p:pic>
        <p:nvPicPr>
          <p:cNvPr id="2253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1630363"/>
            <a:ext cx="9666288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7208838" y="1630363"/>
            <a:ext cx="332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>
                <a:solidFill>
                  <a:srgbClr val="FF0000"/>
                </a:solidFill>
                <a:latin typeface="Trebuchet MS" pitchFamily="34" charset="0"/>
              </a:rPr>
              <a:t>карта.ртрс.рф</a:t>
            </a:r>
          </a:p>
        </p:txBody>
      </p:sp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3638550" y="355600"/>
            <a:ext cx="33543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Trebuchet MS" pitchFamily="34" charset="0"/>
              </a:rPr>
              <a:t>Шаг первый: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420813" y="1103313"/>
            <a:ext cx="7791450" cy="547687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70C0"/>
                </a:solidFill>
              </a:rPr>
              <a:t>Нужна ли приставка </a:t>
            </a:r>
            <a:r>
              <a:rPr lang="en-US" sz="2400" smtClean="0">
                <a:solidFill>
                  <a:srgbClr val="0070C0"/>
                </a:solidFill>
              </a:rPr>
              <a:t>DVB-T2</a:t>
            </a:r>
            <a:r>
              <a:rPr lang="ru-RU" sz="2400" smtClean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2457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" y="2222500"/>
            <a:ext cx="36004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268413" y="1866900"/>
            <a:ext cx="3087687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rebuchet MS" pitchFamily="34" charset="0"/>
              </a:rPr>
              <a:t>Телевизор поддерживает </a:t>
            </a:r>
            <a:r>
              <a:rPr lang="en-US">
                <a:latin typeface="Trebuchet MS" pitchFamily="34" charset="0"/>
              </a:rPr>
              <a:t>DVB-T2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6338" y="2325688"/>
            <a:ext cx="27336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Заголовок 1"/>
          <p:cNvSpPr txBox="1">
            <a:spLocks/>
          </p:cNvSpPr>
          <p:nvPr/>
        </p:nvSpPr>
        <p:spPr bwMode="auto">
          <a:xfrm>
            <a:off x="6191250" y="1866900"/>
            <a:ext cx="3087688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rebuchet MS" pitchFamily="34" charset="0"/>
              </a:rPr>
              <a:t>Телевизор без поддержки </a:t>
            </a:r>
            <a:r>
              <a:rPr lang="en-US">
                <a:latin typeface="Trebuchet MS" pitchFamily="34" charset="0"/>
              </a:rPr>
              <a:t>DVB-T2</a:t>
            </a:r>
            <a:endParaRPr lang="ru-RU">
              <a:latin typeface="Trebuchet MS" pitchFamily="34" charset="0"/>
            </a:endParaRPr>
          </a:p>
        </p:txBody>
      </p:sp>
      <p:sp>
        <p:nvSpPr>
          <p:cNvPr id="24582" name="Заголовок 1"/>
          <p:cNvSpPr txBox="1">
            <a:spLocks/>
          </p:cNvSpPr>
          <p:nvPr/>
        </p:nvSpPr>
        <p:spPr bwMode="auto">
          <a:xfrm>
            <a:off x="3638550" y="355600"/>
            <a:ext cx="33543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Trebuchet MS" pitchFamily="34" charset="0"/>
              </a:rPr>
              <a:t>Шаг второй: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2767013" y="1192213"/>
            <a:ext cx="5227637" cy="496887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70C0"/>
                </a:solidFill>
              </a:rPr>
              <a:t>Выбор приемной антенны</a:t>
            </a:r>
          </a:p>
        </p:txBody>
      </p:sp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3630613" y="365125"/>
            <a:ext cx="33528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Trebuchet MS" pitchFamily="34" charset="0"/>
              </a:rPr>
              <a:t>Шаг третий:</a:t>
            </a:r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3238500"/>
            <a:ext cx="2909887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500" y="3395663"/>
            <a:ext cx="3048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7038" y="3462338"/>
            <a:ext cx="294957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Заголовок 1"/>
          <p:cNvSpPr txBox="1">
            <a:spLocks/>
          </p:cNvSpPr>
          <p:nvPr/>
        </p:nvSpPr>
        <p:spPr bwMode="auto">
          <a:xfrm>
            <a:off x="442913" y="1990725"/>
            <a:ext cx="3905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rebuchet MS" pitchFamily="34" charset="0"/>
              </a:rPr>
              <a:t>Разновидности ДМВ антенн:</a:t>
            </a:r>
          </a:p>
        </p:txBody>
      </p:sp>
      <p:sp>
        <p:nvSpPr>
          <p:cNvPr id="26631" name="Заголовок 1"/>
          <p:cNvSpPr txBox="1">
            <a:spLocks/>
          </p:cNvSpPr>
          <p:nvPr/>
        </p:nvSpPr>
        <p:spPr bwMode="auto">
          <a:xfrm>
            <a:off x="630238" y="2543175"/>
            <a:ext cx="23923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latin typeface="Trebuchet MS" pitchFamily="34" charset="0"/>
              </a:rPr>
              <a:t>Комнатная</a:t>
            </a:r>
          </a:p>
        </p:txBody>
      </p:sp>
      <p:sp>
        <p:nvSpPr>
          <p:cNvPr id="26632" name="Заголовок 1"/>
          <p:cNvSpPr txBox="1">
            <a:spLocks/>
          </p:cNvSpPr>
          <p:nvPr/>
        </p:nvSpPr>
        <p:spPr bwMode="auto">
          <a:xfrm>
            <a:off x="3979863" y="2565400"/>
            <a:ext cx="23923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latin typeface="Trebuchet MS" pitchFamily="34" charset="0"/>
              </a:rPr>
              <a:t>Наружная</a:t>
            </a:r>
          </a:p>
        </p:txBody>
      </p:sp>
      <p:sp>
        <p:nvSpPr>
          <p:cNvPr id="26633" name="Заголовок 1"/>
          <p:cNvSpPr txBox="1">
            <a:spLocks/>
          </p:cNvSpPr>
          <p:nvPr/>
        </p:nvSpPr>
        <p:spPr bwMode="auto">
          <a:xfrm>
            <a:off x="7634288" y="2546350"/>
            <a:ext cx="3562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latin typeface="Trebuchet MS" pitchFamily="34" charset="0"/>
              </a:rPr>
              <a:t>Наружная активная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767013" y="1192213"/>
            <a:ext cx="5227637" cy="496887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70C0"/>
                </a:solidFill>
              </a:rPr>
              <a:t>Выбор приемной антенны</a:t>
            </a:r>
          </a:p>
        </p:txBody>
      </p:sp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3630613" y="365125"/>
            <a:ext cx="33528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Trebuchet MS" pitchFamily="34" charset="0"/>
              </a:rPr>
              <a:t>Шаг третий:</a:t>
            </a:r>
          </a:p>
        </p:txBody>
      </p:sp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206375" y="2290763"/>
            <a:ext cx="3905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rebuchet MS" pitchFamily="34" charset="0"/>
              </a:rPr>
              <a:t>Комнатная или наружная</a:t>
            </a:r>
          </a:p>
        </p:txBody>
      </p:sp>
      <p:pic>
        <p:nvPicPr>
          <p:cNvPr id="2867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3051175"/>
            <a:ext cx="35988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625" y="3051175"/>
            <a:ext cx="39084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5488" y="2967038"/>
            <a:ext cx="3692525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Заголовок 1"/>
          <p:cNvSpPr txBox="1">
            <a:spLocks/>
          </p:cNvSpPr>
          <p:nvPr/>
        </p:nvSpPr>
        <p:spPr bwMode="auto">
          <a:xfrm>
            <a:off x="4111625" y="2290763"/>
            <a:ext cx="3905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rebuchet MS" pitchFamily="34" charset="0"/>
              </a:rPr>
              <a:t>Наружная</a:t>
            </a:r>
          </a:p>
        </p:txBody>
      </p:sp>
      <p:sp>
        <p:nvSpPr>
          <p:cNvPr id="28680" name="Заголовок 1"/>
          <p:cNvSpPr txBox="1">
            <a:spLocks/>
          </p:cNvSpPr>
          <p:nvPr/>
        </p:nvSpPr>
        <p:spPr bwMode="auto">
          <a:xfrm>
            <a:off x="8067675" y="2290763"/>
            <a:ext cx="3905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rebuchet MS" pitchFamily="34" charset="0"/>
              </a:rPr>
              <a:t>Наружная активная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562225" y="1192213"/>
            <a:ext cx="5227638" cy="496887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70C0"/>
                </a:solidFill>
              </a:rPr>
              <a:t>Подключение оборудования</a:t>
            </a:r>
          </a:p>
        </p:txBody>
      </p:sp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3030538" y="412750"/>
            <a:ext cx="42910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Trebuchet MS" pitchFamily="34" charset="0"/>
              </a:rPr>
              <a:t>Шаг четвертый:</a:t>
            </a:r>
          </a:p>
        </p:txBody>
      </p:sp>
      <p:sp>
        <p:nvSpPr>
          <p:cNvPr id="30723" name="Прямоугольник 13"/>
          <p:cNvSpPr>
            <a:spLocks noChangeArrowheads="1"/>
          </p:cNvSpPr>
          <p:nvPr/>
        </p:nvSpPr>
        <p:spPr bwMode="auto">
          <a:xfrm>
            <a:off x="3305175" y="5497513"/>
            <a:ext cx="3743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Телевизор поддерживает </a:t>
            </a:r>
            <a:r>
              <a:rPr lang="en-US">
                <a:latin typeface="Trebuchet MS" pitchFamily="34" charset="0"/>
              </a:rPr>
              <a:t>DVB-T2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30724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1870075"/>
            <a:ext cx="92789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562225" y="1192213"/>
            <a:ext cx="5227638" cy="496887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70C0"/>
                </a:solidFill>
              </a:rPr>
              <a:t>Подключение оборудования</a:t>
            </a:r>
          </a:p>
        </p:txBody>
      </p:sp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3030538" y="412750"/>
            <a:ext cx="42910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Trebuchet MS" pitchFamily="34" charset="0"/>
              </a:rPr>
              <a:t>Шаг четвертый:</a:t>
            </a:r>
          </a:p>
        </p:txBody>
      </p:sp>
      <p:sp>
        <p:nvSpPr>
          <p:cNvPr id="32771" name="Прямоугольник 13"/>
          <p:cNvSpPr>
            <a:spLocks noChangeArrowheads="1"/>
          </p:cNvSpPr>
          <p:nvPr/>
        </p:nvSpPr>
        <p:spPr bwMode="auto">
          <a:xfrm>
            <a:off x="3141663" y="5942013"/>
            <a:ext cx="4068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Телевизор не поддерживает </a:t>
            </a:r>
            <a:r>
              <a:rPr lang="en-US">
                <a:latin typeface="Trebuchet MS" pitchFamily="34" charset="0"/>
              </a:rPr>
              <a:t>DVB-T2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3277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2239963"/>
            <a:ext cx="8961438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767013" y="1192213"/>
            <a:ext cx="5227637" cy="496887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70C0"/>
                </a:solidFill>
              </a:rPr>
              <a:t>Настройка оборудования</a:t>
            </a:r>
          </a:p>
        </p:txBody>
      </p:sp>
      <p:sp>
        <p:nvSpPr>
          <p:cNvPr id="34818" name="Заголовок 1"/>
          <p:cNvSpPr txBox="1">
            <a:spLocks/>
          </p:cNvSpPr>
          <p:nvPr/>
        </p:nvSpPr>
        <p:spPr bwMode="auto">
          <a:xfrm>
            <a:off x="3630613" y="365125"/>
            <a:ext cx="33528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Trebuchet MS" pitchFamily="34" charset="0"/>
              </a:rPr>
              <a:t>Шаг пятый:</a:t>
            </a:r>
          </a:p>
        </p:txBody>
      </p:sp>
      <p:pic>
        <p:nvPicPr>
          <p:cNvPr id="3481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906963"/>
            <a:ext cx="369411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0963" y="1757363"/>
            <a:ext cx="130016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Объект 2"/>
          <p:cNvSpPr>
            <a:spLocks noGrp="1"/>
          </p:cNvSpPr>
          <p:nvPr>
            <p:ph sz="half" idx="1"/>
          </p:nvPr>
        </p:nvSpPr>
        <p:spPr>
          <a:xfrm>
            <a:off x="649288" y="2141538"/>
            <a:ext cx="3241675" cy="779462"/>
          </a:xfrm>
        </p:spPr>
        <p:txBody>
          <a:bodyPr/>
          <a:lstStyle/>
          <a:p>
            <a:r>
              <a:rPr lang="ru-RU" sz="2000" smtClean="0"/>
              <a:t>Выбрать источник сигнала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3482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2813" y="1757363"/>
            <a:ext cx="13811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Объект 2"/>
          <p:cNvSpPr txBox="1">
            <a:spLocks/>
          </p:cNvSpPr>
          <p:nvPr/>
        </p:nvSpPr>
        <p:spPr bwMode="auto">
          <a:xfrm>
            <a:off x="649288" y="3735388"/>
            <a:ext cx="32416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ru-RU" sz="2000">
                <a:solidFill>
                  <a:srgbClr val="404040"/>
                </a:solidFill>
                <a:latin typeface="Trebuchet MS" pitchFamily="34" charset="0"/>
              </a:rPr>
              <a:t>Запустить автоматический поиск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ru-RU">
              <a:solidFill>
                <a:srgbClr val="404040"/>
              </a:solidFill>
              <a:latin typeface="Trebuchet MS" pitchFamily="34" charset="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34824" name="Объект 2"/>
          <p:cNvSpPr txBox="1">
            <a:spLocks/>
          </p:cNvSpPr>
          <p:nvPr/>
        </p:nvSpPr>
        <p:spPr bwMode="auto">
          <a:xfrm>
            <a:off x="649288" y="5308600"/>
            <a:ext cx="32416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ru-RU" sz="2000">
                <a:solidFill>
                  <a:srgbClr val="404040"/>
                </a:solidFill>
                <a:latin typeface="Trebuchet MS" pitchFamily="34" charset="0"/>
              </a:rPr>
              <a:t>Подстроить направление антенны по максимуму Уровня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ru-RU">
              <a:solidFill>
                <a:srgbClr val="404040"/>
              </a:solidFill>
              <a:latin typeface="Trebuchet MS" pitchFamily="34" charset="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ru-RU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34825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3950" y="3422650"/>
            <a:ext cx="13636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827338" y="352425"/>
            <a:ext cx="5227637" cy="134302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70C0"/>
                </a:solidFill>
              </a:rPr>
              <a:t>Где получить информацию?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727200" y="2693988"/>
            <a:ext cx="5840413" cy="1287462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4000" b="1" dirty="0" smtClean="0">
                <a:solidFill>
                  <a:srgbClr val="FF0000"/>
                </a:solidFill>
              </a:rPr>
              <a:t>РТРС.РФ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3200" b="1" dirty="0" err="1">
                <a:solidFill>
                  <a:srgbClr val="FF0000"/>
                </a:solidFill>
              </a:rPr>
              <a:t>карта.ртрс.рф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4349750" y="2170113"/>
            <a:ext cx="2182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rebuchet MS" pitchFamily="34" charset="0"/>
              </a:rPr>
              <a:t>Сайт РТРС:</a:t>
            </a:r>
          </a:p>
        </p:txBody>
      </p:sp>
      <p:sp>
        <p:nvSpPr>
          <p:cNvPr id="36868" name="Заголовок 1"/>
          <p:cNvSpPr txBox="1">
            <a:spLocks/>
          </p:cNvSpPr>
          <p:nvPr/>
        </p:nvSpPr>
        <p:spPr bwMode="auto">
          <a:xfrm>
            <a:off x="2901950" y="4899025"/>
            <a:ext cx="52276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rebuchet MS" pitchFamily="34" charset="0"/>
              </a:rPr>
              <a:t>8-800-220-20-02</a:t>
            </a:r>
          </a:p>
        </p:txBody>
      </p:sp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028950" y="4373563"/>
            <a:ext cx="5219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rebuchet MS" pitchFamily="34" charset="0"/>
              </a:rPr>
              <a:t>Телефон горячей линии РТРС: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8896</TotalTime>
  <Words>641</Words>
  <Application>Microsoft Office PowerPoint</Application>
  <PresentationFormat>Custom</PresentationFormat>
  <Paragraphs>84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Trebuchet MS</vt:lpstr>
      <vt:lpstr>Arial</vt:lpstr>
      <vt:lpstr>Wingdings 3</vt:lpstr>
      <vt:lpstr>Calibri</vt:lpstr>
      <vt:lpstr>+mj-lt</vt:lpstr>
      <vt:lpstr>Calibri Light</vt:lpstr>
      <vt:lpstr>Грань</vt:lpstr>
      <vt:lpstr>Грань</vt:lpstr>
      <vt:lpstr>Грань</vt:lpstr>
      <vt:lpstr>Грань</vt:lpstr>
      <vt:lpstr>Слайд 1</vt:lpstr>
      <vt:lpstr>Где расположен ближайший передатчик ?</vt:lpstr>
      <vt:lpstr>Нужна ли приставка DVB-T2?</vt:lpstr>
      <vt:lpstr>Выбор приемной антенны</vt:lpstr>
      <vt:lpstr>Выбор приемной антенны</vt:lpstr>
      <vt:lpstr>Подключение оборудования</vt:lpstr>
      <vt:lpstr>Подключение оборудования</vt:lpstr>
      <vt:lpstr>Настройка оборудования</vt:lpstr>
      <vt:lpstr>Где получить информацию?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«Полярис Сервис»</dc:title>
  <dc:creator>Павел В. Хомченко</dc:creator>
  <cp:lastModifiedBy>Ченчерова Г.Р.</cp:lastModifiedBy>
  <cp:revision>106</cp:revision>
  <cp:lastPrinted>2018-11-22T00:58:04Z</cp:lastPrinted>
  <dcterms:created xsi:type="dcterms:W3CDTF">2016-06-09T03:02:34Z</dcterms:created>
  <dcterms:modified xsi:type="dcterms:W3CDTF">2018-11-28T04:27:25Z</dcterms:modified>
</cp:coreProperties>
</file>